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04" r:id="rId28"/>
    <p:sldId id="305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8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E1BD5B-9EB0-9246-9A3D-F2DAA62EBC4C}" type="datetimeFigureOut">
              <a:rPr lang="en-US" smtClean="0"/>
              <a:t>5/6/19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96C23-211B-EF4F-BC7A-3679A7634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420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96C23-211B-EF4F-BC7A-3679A7634D0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42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class do at home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96C23-211B-EF4F-BC7A-3679A7634D0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3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96C23-211B-EF4F-BC7A-3679A7634D0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937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would make a good bonus question!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96C23-211B-EF4F-BC7A-3679A7634D0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73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8149-B6D4-8E46-BCA7-19EF5D2AB147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89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8149-B6D4-8E46-BCA7-19EF5D2AB147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187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8149-B6D4-8E46-BCA7-19EF5D2AB147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1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8149-B6D4-8E46-BCA7-19EF5D2AB147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422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8149-B6D4-8E46-BCA7-19EF5D2AB147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63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8149-B6D4-8E46-BCA7-19EF5D2AB147}" type="datetimeFigureOut">
              <a:rPr lang="en-US" smtClean="0"/>
              <a:t>5/6/19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569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8149-B6D4-8E46-BCA7-19EF5D2AB147}" type="datetimeFigureOut">
              <a:rPr lang="en-US" smtClean="0"/>
              <a:t>5/6/19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7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8149-B6D4-8E46-BCA7-19EF5D2AB147}" type="datetimeFigureOut">
              <a:rPr lang="en-US" smtClean="0"/>
              <a:t>5/6/19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650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8149-B6D4-8E46-BCA7-19EF5D2AB147}" type="datetimeFigureOut">
              <a:rPr lang="en-US" smtClean="0"/>
              <a:t>5/6/19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975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8149-B6D4-8E46-BCA7-19EF5D2AB147}" type="datetimeFigureOut">
              <a:rPr lang="en-US" smtClean="0"/>
              <a:t>5/6/19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010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8149-B6D4-8E46-BCA7-19EF5D2AB147}" type="datetimeFigureOut">
              <a:rPr lang="en-US" smtClean="0"/>
              <a:t>5/6/19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529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68149-B6D4-8E46-BCA7-19EF5D2AB147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80A5F-E096-4249-A95F-B335C7AF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657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Logarithms and Exponents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Day </a:t>
            </a:r>
            <a:r>
              <a:rPr lang="en-US" smtClean="0"/>
              <a:t>69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814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5-02 at 11.32.25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7654" b="-1676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77134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5-02 at 11.32.3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55" b="-55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37008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5-02 at 11.32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6224" b="-1162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46960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5-02 at 11.32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538" b="-75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85371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number, “e”</a:t>
            </a:r>
            <a:endParaRPr lang="en-US" dirty="0"/>
          </a:p>
        </p:txBody>
      </p:sp>
      <p:pic>
        <p:nvPicPr>
          <p:cNvPr id="4" name="Content Placeholder 3" descr="Screen Shot 2019-05-02 at 11.35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4303" b="-543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15866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does it come from?</a:t>
            </a:r>
            <a:endParaRPr lang="en-US" dirty="0"/>
          </a:p>
        </p:txBody>
      </p:sp>
      <p:pic>
        <p:nvPicPr>
          <p:cNvPr id="4" name="Content Placeholder 3" descr="Screen Shot 2019-05-02 at 11.34.47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086" r="-450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036119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 is generally used as the base of exponentials</a:t>
            </a:r>
            <a:endParaRPr lang="en-US" dirty="0"/>
          </a:p>
        </p:txBody>
      </p:sp>
      <p:pic>
        <p:nvPicPr>
          <p:cNvPr id="4" name="Content Placeholder 3" descr="Screen Shot 2019-05-02 at 11.35.4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0798" r="-110798"/>
          <a:stretch>
            <a:fillRect/>
          </a:stretch>
        </p:blipFill>
        <p:spPr>
          <a:xfrm>
            <a:off x="-3161258" y="1412226"/>
            <a:ext cx="9163027" cy="5039312"/>
          </a:xfrm>
        </p:spPr>
      </p:pic>
      <p:pic>
        <p:nvPicPr>
          <p:cNvPr id="5" name="Picture 4" descr="Screen Shot 2019-05-02 at 11.36.0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314" y="1417638"/>
            <a:ext cx="4865459" cy="5425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9784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application: </a:t>
            </a:r>
            <a:br>
              <a:rPr lang="en-US" dirty="0" smtClean="0"/>
            </a:br>
            <a:r>
              <a:rPr lang="en-US" dirty="0" smtClean="0"/>
              <a:t>Interest Compounded Continuously</a:t>
            </a:r>
            <a:endParaRPr lang="en-US" dirty="0"/>
          </a:p>
        </p:txBody>
      </p:sp>
      <p:pic>
        <p:nvPicPr>
          <p:cNvPr id="4" name="Content Placeholder 3" descr="Screen Shot 2019-05-02 at 11.36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80" r="-168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074978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05-02 at 11.37.1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318" b="-203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99666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5-02 at 11.37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721" r="-187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75013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5-02 at 11.30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6" b="-1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73299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base e</a:t>
            </a:r>
            <a:endParaRPr lang="en-US" dirty="0"/>
          </a:p>
        </p:txBody>
      </p:sp>
      <p:pic>
        <p:nvPicPr>
          <p:cNvPr id="4" name="Content Placeholder 3" descr="Screen Shot 2019-05-02 at 11.37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103" b="-471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956025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5-02 at 11.37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924" r="-109924"/>
          <a:stretch>
            <a:fillRect/>
          </a:stretch>
        </p:blipFill>
        <p:spPr>
          <a:xfrm>
            <a:off x="-2656757" y="1202578"/>
            <a:ext cx="8952602" cy="4923586"/>
          </a:xfrm>
        </p:spPr>
      </p:pic>
      <p:pic>
        <p:nvPicPr>
          <p:cNvPr id="5" name="Picture 4" descr="Screen Shot 2019-05-02 at 11.38.1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359" y="1202577"/>
            <a:ext cx="5028641" cy="532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9404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the same properties apply!</a:t>
            </a:r>
            <a:endParaRPr lang="en-US" dirty="0"/>
          </a:p>
        </p:txBody>
      </p:sp>
      <p:pic>
        <p:nvPicPr>
          <p:cNvPr id="4" name="Content Placeholder 3" descr="Screen Shot 2019-05-02 at 11.38.3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526" b="-135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678372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Content Placeholder 3" descr="Screen Shot 2019-05-02 at 11.39.0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61" b="-13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256868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looks familiar</a:t>
            </a:r>
            <a:r>
              <a:rPr lang="mr-IN" dirty="0" smtClean="0"/>
              <a:t>…</a:t>
            </a:r>
            <a:endParaRPr lang="en-US" dirty="0"/>
          </a:p>
        </p:txBody>
      </p:sp>
      <p:pic>
        <p:nvPicPr>
          <p:cNvPr id="4" name="Content Placeholder 3" descr="Screen Shot 2019-05-02 at 11.39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4062" b="-1140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161561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5-02 at 11.39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09" r="-61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829350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9-05-02 at 11.40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318" b="-353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011117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9-05-02 at 11.40.17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79" r="-68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724847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Content Placeholder 3" descr="Screen Shot 2019-05-02 at 11.41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833" b="-228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7244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9-05-02 at 11.30.3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4271" b="-542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39602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5-02 at 11.30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725" b="-287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34492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5-02 at 11.30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558" b="-805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18127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5-02 at 11.31.06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1" b="-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78818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4" name="Content Placeholder 3" descr="Screen Shot 2019-05-02 at 11.31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382" b="-153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20616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4" name="Content Placeholder 3" descr="Screen Shot 2019-05-02 at 11.31.4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99" r="-12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51952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4" name="Content Placeholder 3" descr="Screen Shot 2019-05-02 at 11.32.0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682" r="-336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20022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1267</TotalTime>
  <Words>86</Words>
  <Application>Microsoft Macintosh PowerPoint</Application>
  <PresentationFormat>On-screen Show (4:3)</PresentationFormat>
  <Paragraphs>26</Paragraphs>
  <Slides>28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Logarithms and Exponents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Example:</vt:lpstr>
      <vt:lpstr>Example:</vt:lpstr>
      <vt:lpstr>Example:</vt:lpstr>
      <vt:lpstr>Try as a class:</vt:lpstr>
      <vt:lpstr>Solution:</vt:lpstr>
      <vt:lpstr>Try as a Class:</vt:lpstr>
      <vt:lpstr>Solution:</vt:lpstr>
      <vt:lpstr>The number, “e”</vt:lpstr>
      <vt:lpstr>Where does it come from?</vt:lpstr>
      <vt:lpstr>It is generally used as the base of exponentials</vt:lpstr>
      <vt:lpstr>An application:  Interest Compounded Continuously</vt:lpstr>
      <vt:lpstr>Try as a Class</vt:lpstr>
      <vt:lpstr>Solution</vt:lpstr>
      <vt:lpstr>Log base e</vt:lpstr>
      <vt:lpstr>PowerPoint Presentation</vt:lpstr>
      <vt:lpstr>All the same properties apply!</vt:lpstr>
      <vt:lpstr>Example</vt:lpstr>
      <vt:lpstr>This looks familiar…</vt:lpstr>
      <vt:lpstr>PowerPoint Presentation</vt:lpstr>
      <vt:lpstr>PowerPoint Presentation</vt:lpstr>
      <vt:lpstr>PowerPoint Presentation</vt:lpstr>
      <vt:lpstr>Example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Logarithms and Exponents</dc:title>
  <dc:creator>Mathew Tucker</dc:creator>
  <cp:lastModifiedBy>Mathew Tucker</cp:lastModifiedBy>
  <cp:revision>9</cp:revision>
  <dcterms:created xsi:type="dcterms:W3CDTF">2019-05-03T04:07:02Z</dcterms:created>
  <dcterms:modified xsi:type="dcterms:W3CDTF">2019-05-06T05:17:04Z</dcterms:modified>
</cp:coreProperties>
</file>